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9" autoAdjust="0"/>
    <p:restoredTop sz="94660"/>
  </p:normalViewPr>
  <p:slideViewPr>
    <p:cSldViewPr>
      <p:cViewPr varScale="1">
        <p:scale>
          <a:sx n="54" d="100"/>
          <a:sy n="54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D697-6CC2-4330-A372-36E87806ADD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A441-8590-4947-8B29-AC522EE3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D697-6CC2-4330-A372-36E87806ADD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A441-8590-4947-8B29-AC522EE3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D697-6CC2-4330-A372-36E87806ADD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A441-8590-4947-8B29-AC522EE3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D697-6CC2-4330-A372-36E87806ADD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A441-8590-4947-8B29-AC522EE3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D697-6CC2-4330-A372-36E87806ADD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A441-8590-4947-8B29-AC522EE3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D697-6CC2-4330-A372-36E87806ADD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A441-8590-4947-8B29-AC522EE3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D697-6CC2-4330-A372-36E87806ADD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A441-8590-4947-8B29-AC522EE3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D697-6CC2-4330-A372-36E87806ADD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A441-8590-4947-8B29-AC522EE3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D697-6CC2-4330-A372-36E87806ADD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A441-8590-4947-8B29-AC522EE3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D697-6CC2-4330-A372-36E87806ADD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A441-8590-4947-8B29-AC522EE3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D697-6CC2-4330-A372-36E87806ADD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A441-8590-4947-8B29-AC522EE3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BD697-6CC2-4330-A372-36E87806ADD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8A441-8590-4947-8B29-AC522EE3B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3214709"/>
          </a:xfrm>
        </p:spPr>
        <p:txBody>
          <a:bodyPr>
            <a:noAutofit/>
          </a:bodyPr>
          <a:lstStyle/>
          <a:p>
            <a:r>
              <a:rPr lang="tt-RU" sz="8000" b="1" dirty="0" smtClean="0">
                <a:latin typeface="Times New Roman" pitchFamily="18" charset="0"/>
                <a:cs typeface="Times New Roman" pitchFamily="18" charset="0"/>
              </a:rPr>
              <a:t>Татарстан шәһәрләре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14348" y="3143248"/>
            <a:ext cx="707236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Шәһәрләр белән танышып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Тарихларын белегез.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бер сәяхәткә чыгып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Барысын да күрегез!</a:t>
            </a:r>
            <a:endParaRPr kumimoji="0" lang="tt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tt-RU" sz="6000" b="1" dirty="0" smtClean="0">
                <a:latin typeface="Times New Roman" pitchFamily="18" charset="0"/>
                <a:cs typeface="Times New Roman" pitchFamily="18" charset="0"/>
              </a:rPr>
              <a:t>Буа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 descr="C:\Documents and Settings\Admin.MICROSOF-5AF1C8\Рабочий стол\x_a298f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4512039"/>
          </a:xfrm>
          <a:prstGeom prst="rect">
            <a:avLst/>
          </a:prstGeom>
          <a:noFill/>
        </p:spPr>
      </p:pic>
      <p:pic>
        <p:nvPicPr>
          <p:cNvPr id="23555" name="Picture 3" descr="File:Coat of arms of Buinsk (Tatarstan) (1778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2000264" cy="23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etushi-225let.narod.ru/images/PA09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19788" cy="42148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472" y="500042"/>
            <a:ext cx="4000528" cy="846158"/>
          </a:xfrm>
        </p:spPr>
        <p:txBody>
          <a:bodyPr>
            <a:normAutofit fontScale="90000"/>
          </a:bodyPr>
          <a:lstStyle/>
          <a:p>
            <a:r>
              <a:rPr lang="tt-RU" sz="6000" b="1" dirty="0" smtClean="0">
                <a:latin typeface="Times New Roman" pitchFamily="18" charset="0"/>
                <a:cs typeface="Times New Roman" pitchFamily="18" charset="0"/>
              </a:rPr>
              <a:t>Тәтеш 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tetushi-225let.narod.ru/images/PA09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12" y="2643158"/>
            <a:ext cx="5619788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.maryno.net/images/da6f064e88a28671b0d5c7ec80e67af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31"/>
            <a:ext cx="9144000" cy="6850369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143472" y="0"/>
            <a:ext cx="4000528" cy="846158"/>
          </a:xfrm>
        </p:spPr>
        <p:txBody>
          <a:bodyPr>
            <a:normAutofit fontScale="90000"/>
          </a:bodyPr>
          <a:lstStyle/>
          <a:p>
            <a:r>
              <a:rPr lang="tt-RU" sz="6000" b="1" dirty="0" smtClean="0">
                <a:latin typeface="Times New Roman" pitchFamily="18" charset="0"/>
                <a:cs typeface="Times New Roman" pitchFamily="18" charset="0"/>
              </a:rPr>
              <a:t>Түбән Кама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File:Coat of Arms of Nizhnekamsk (Tatarstan) (2006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0"/>
            <a:ext cx="1530254" cy="1811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mw2.google.com/mw-panoramio/photos/medium/6994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80" y="0"/>
            <a:ext cx="5048220" cy="3786165"/>
          </a:xfrm>
          <a:prstGeom prst="rect">
            <a:avLst/>
          </a:prstGeom>
          <a:noFill/>
        </p:spPr>
      </p:pic>
      <p:pic>
        <p:nvPicPr>
          <p:cNvPr id="26626" name="Picture 2" descr="http://mw2.google.com/mw-panoramio/photos/medium/78759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43818"/>
            <a:ext cx="9144000" cy="3114182"/>
          </a:xfrm>
          <a:prstGeom prst="rect">
            <a:avLst/>
          </a:prstGeom>
          <a:noFill/>
        </p:spPr>
      </p:pic>
      <p:pic>
        <p:nvPicPr>
          <p:cNvPr id="26628" name="Picture 4" descr="http://mw2.google.com/mw-panoramio/photos/medium/260447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5143471" cy="3857603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71802" y="3857628"/>
            <a:ext cx="4000528" cy="846158"/>
          </a:xfrm>
        </p:spPr>
        <p:txBody>
          <a:bodyPr>
            <a:normAutofit fontScale="90000"/>
          </a:bodyPr>
          <a:lstStyle/>
          <a:p>
            <a:r>
              <a:rPr lang="tt-RU" sz="6000" b="1" dirty="0" smtClean="0">
                <a:latin typeface="Times New Roman" pitchFamily="18" charset="0"/>
                <a:cs typeface="Times New Roman" pitchFamily="18" charset="0"/>
              </a:rPr>
              <a:t>Яр Чаллы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2" name="Picture 8" descr="File:Coat of Arms of Naberezhnye Chelny (Tatarstan)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429000"/>
            <a:ext cx="1428759" cy="1731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.vsedomarossii.ru/area_16/city_1086/street_7152/_6872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1999"/>
            <a:ext cx="9144000" cy="6096001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428860" y="0"/>
            <a:ext cx="4000528" cy="846158"/>
          </a:xfrm>
        </p:spPr>
        <p:txBody>
          <a:bodyPr>
            <a:normAutofit fontScale="90000"/>
          </a:bodyPr>
          <a:lstStyle/>
          <a:p>
            <a:r>
              <a:rPr lang="tt-RU" sz="6000" b="1" dirty="0" smtClean="0">
                <a:latin typeface="Times New Roman" pitchFamily="18" charset="0"/>
                <a:cs typeface="Times New Roman" pitchFamily="18" charset="0"/>
              </a:rPr>
              <a:t>Чистай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ontent.foto.my.mail.ru/mail/alir7755/1161/h-1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.MICROSOF-5AF1C8\Рабочий стол\_115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389" y="357166"/>
            <a:ext cx="9185389" cy="650083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041397"/>
          </a:xfrm>
        </p:spPr>
        <p:txBody>
          <a:bodyPr>
            <a:normAutofit/>
          </a:bodyPr>
          <a:lstStyle/>
          <a:p>
            <a:r>
              <a:rPr lang="tt-RU" sz="5400" b="1" dirty="0" smtClean="0">
                <a:latin typeface="Times New Roman" pitchFamily="18" charset="0"/>
                <a:cs typeface="Times New Roman" pitchFamily="18" charset="0"/>
              </a:rPr>
              <a:t>Алабуга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Герб Васильево (Зеленодольский район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1844657" cy="2324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.MICROSOF-5AF1C8\Рабочий стол\07a0dafe7ef4fc36304ef93d6fbf1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5256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Admin.MICROSOF-5AF1C8\Рабочий стол\47104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1709" y="2714596"/>
            <a:ext cx="6102291" cy="4143404"/>
          </a:xfrm>
          <a:prstGeom prst="rect">
            <a:avLst/>
          </a:prstGeom>
          <a:noFill/>
        </p:spPr>
      </p:pic>
      <p:pic>
        <p:nvPicPr>
          <p:cNvPr id="2050" name="Picture 2" descr="C:\Documents and Settings\Admin.MICROSOF-5AF1C8\Рабочий стол\alm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22445" cy="3619516"/>
          </a:xfrm>
          <a:prstGeom prst="rect">
            <a:avLst/>
          </a:prstGeom>
          <a:noFill/>
        </p:spPr>
      </p:pic>
      <p:pic>
        <p:nvPicPr>
          <p:cNvPr id="2055" name="Picture 7" descr="File:Coat of Arms of Almetievsk (Tatarstan) (1987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0"/>
            <a:ext cx="2357454" cy="3031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.MICROSOF-5AF1C8\Рабочий стол\20132806213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2" y="285728"/>
            <a:ext cx="9163082" cy="6442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798509"/>
          </a:xfrm>
        </p:spPr>
        <p:txBody>
          <a:bodyPr>
            <a:normAutofit fontScale="90000"/>
          </a:bodyPr>
          <a:lstStyle/>
          <a:p>
            <a:r>
              <a:rPr lang="tt-RU" sz="6000" b="1" dirty="0" smtClean="0">
                <a:latin typeface="Times New Roman" pitchFamily="18" charset="0"/>
                <a:cs typeface="Times New Roman" pitchFamily="18" charset="0"/>
              </a:rPr>
              <a:t>Болгар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завод им. Горького и Романовский мо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957268"/>
          </a:xfrm>
        </p:spPr>
        <p:txBody>
          <a:bodyPr>
            <a:normAutofit/>
          </a:bodyPr>
          <a:lstStyle/>
          <a:p>
            <a:r>
              <a:rPr lang="tt-RU" sz="5400" b="1" dirty="0" smtClean="0">
                <a:latin typeface="Times New Roman" pitchFamily="18" charset="0"/>
                <a:cs typeface="Times New Roman" pitchFamily="18" charset="0"/>
              </a:rPr>
              <a:t>Яшел үзән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завод им. Горького и Романовский мо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File:Coat of Arms of Zelenodolsk (Tatarstan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1657350" cy="209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rustam-kirz.ru/lj/menzelinsk/2012-02-09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14487"/>
            <a:ext cx="6858016" cy="5143513"/>
          </a:xfrm>
          <a:prstGeom prst="rect">
            <a:avLst/>
          </a:prstGeom>
          <a:noFill/>
        </p:spPr>
      </p:pic>
      <p:pic>
        <p:nvPicPr>
          <p:cNvPr id="5122" name="Picture 2" descr="http://mzio.tatarstan.ru/rus/file/news/36_158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67283" cy="3500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85728"/>
            <a:ext cx="4572000" cy="957268"/>
          </a:xfrm>
        </p:spPr>
        <p:txBody>
          <a:bodyPr/>
          <a:lstStyle/>
          <a:p>
            <a:r>
              <a:rPr lang="tt-RU" sz="5400" b="1" dirty="0" smtClean="0">
                <a:latin typeface="Times New Roman" pitchFamily="18" charset="0"/>
                <a:cs typeface="Times New Roman" pitchFamily="18" charset="0"/>
              </a:rPr>
              <a:t>Минзәлә</a:t>
            </a:r>
            <a:r>
              <a:rPr lang="tt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rsk | Арск (Арский район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tt-RU" sz="6000" b="1" dirty="0" smtClean="0">
                <a:latin typeface="Times New Roman" pitchFamily="18" charset="0"/>
                <a:cs typeface="Times New Roman" pitchFamily="18" charset="0"/>
              </a:rPr>
              <a:t>Арча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центральная площадь г. Арск | Арский рай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07" y="3143224"/>
            <a:ext cx="6191293" cy="3714776"/>
          </a:xfrm>
          <a:prstGeom prst="rect">
            <a:avLst/>
          </a:prstGeom>
          <a:noFill/>
        </p:spPr>
      </p:pic>
      <p:pic>
        <p:nvPicPr>
          <p:cNvPr id="24580" name="Picture 4" descr="центральная площадь Арска | Арский рай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72132" cy="3789051"/>
          </a:xfrm>
          <a:prstGeom prst="rect">
            <a:avLst/>
          </a:prstGeom>
          <a:noFill/>
        </p:spPr>
      </p:pic>
      <p:pic>
        <p:nvPicPr>
          <p:cNvPr id="24584" name="Picture 8" descr="Coat of Arms of Arsk (Tatarstan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00042"/>
            <a:ext cx="1487467" cy="1874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29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Татарстан шәһәрләре</vt:lpstr>
      <vt:lpstr>Алабуга</vt:lpstr>
      <vt:lpstr>Слайд 3</vt:lpstr>
      <vt:lpstr>Слайд 4</vt:lpstr>
      <vt:lpstr>Болгар </vt:lpstr>
      <vt:lpstr>Яшел үзән</vt:lpstr>
      <vt:lpstr>Минзәлә </vt:lpstr>
      <vt:lpstr>Арча </vt:lpstr>
      <vt:lpstr>Слайд 9</vt:lpstr>
      <vt:lpstr>Буа </vt:lpstr>
      <vt:lpstr>Тәтеш  </vt:lpstr>
      <vt:lpstr>Түбән Кама </vt:lpstr>
      <vt:lpstr>Яр Чаллы</vt:lpstr>
      <vt:lpstr>Чистай 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Татарстан шәһәрләре</dc:title>
  <dc:creator>Admin</dc:creator>
  <cp:lastModifiedBy>Admin</cp:lastModifiedBy>
  <cp:revision>7</cp:revision>
  <dcterms:created xsi:type="dcterms:W3CDTF">2014-01-27T16:40:19Z</dcterms:created>
  <dcterms:modified xsi:type="dcterms:W3CDTF">2014-01-27T18:50:45Z</dcterms:modified>
</cp:coreProperties>
</file>